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25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703" r:id="rId20"/>
    <p:sldId id="825" r:id="rId21"/>
    <p:sldId id="671" r:id="rId22"/>
    <p:sldId id="870" r:id="rId23"/>
    <p:sldId id="569" r:id="rId24"/>
    <p:sldId id="708" r:id="rId25"/>
    <p:sldId id="872" r:id="rId26"/>
    <p:sldId id="871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869" r:id="rId38"/>
    <p:sldId id="690" r:id="rId39"/>
    <p:sldId id="518" r:id="rId40"/>
    <p:sldId id="587" r:id="rId41"/>
    <p:sldId id="591" r:id="rId42"/>
    <p:sldId id="590" r:id="rId43"/>
    <p:sldId id="588" r:id="rId44"/>
    <p:sldId id="589" r:id="rId45"/>
    <p:sldId id="764" r:id="rId46"/>
    <p:sldId id="770" r:id="rId47"/>
    <p:sldId id="771" r:id="rId48"/>
    <p:sldId id="597" r:id="rId49"/>
    <p:sldId id="765" r:id="rId50"/>
    <p:sldId id="766" r:id="rId51"/>
    <p:sldId id="720" r:id="rId52"/>
    <p:sldId id="553" r:id="rId53"/>
    <p:sldId id="896" r:id="rId54"/>
    <p:sldId id="875" r:id="rId55"/>
    <p:sldId id="874" r:id="rId56"/>
    <p:sldId id="784" r:id="rId57"/>
    <p:sldId id="730" r:id="rId58"/>
    <p:sldId id="786" r:id="rId59"/>
    <p:sldId id="787" r:id="rId60"/>
    <p:sldId id="785" r:id="rId61"/>
    <p:sldId id="788" r:id="rId62"/>
    <p:sldId id="514" r:id="rId63"/>
    <p:sldId id="602" r:id="rId64"/>
    <p:sldId id="876" r:id="rId65"/>
    <p:sldId id="877" r:id="rId66"/>
    <p:sldId id="603" r:id="rId67"/>
    <p:sldId id="897" r:id="rId68"/>
    <p:sldId id="878" r:id="rId69"/>
    <p:sldId id="898" r:id="rId70"/>
    <p:sldId id="879" r:id="rId71"/>
    <p:sldId id="881" r:id="rId72"/>
    <p:sldId id="885" r:id="rId73"/>
    <p:sldId id="886" r:id="rId74"/>
    <p:sldId id="882" r:id="rId75"/>
    <p:sldId id="883" r:id="rId76"/>
    <p:sldId id="888" r:id="rId77"/>
    <p:sldId id="887" r:id="rId78"/>
    <p:sldId id="889" r:id="rId79"/>
    <p:sldId id="744" r:id="rId80"/>
    <p:sldId id="792" r:id="rId81"/>
    <p:sldId id="724" r:id="rId82"/>
    <p:sldId id="894" r:id="rId83"/>
    <p:sldId id="890" r:id="rId84"/>
    <p:sldId id="891" r:id="rId85"/>
    <p:sldId id="895" r:id="rId86"/>
    <p:sldId id="619" r:id="rId87"/>
    <p:sldId id="698" r:id="rId88"/>
    <p:sldId id="699" r:id="rId89"/>
    <p:sldId id="900" r:id="rId90"/>
    <p:sldId id="899" r:id="rId91"/>
    <p:sldId id="775" r:id="rId92"/>
    <p:sldId id="805" r:id="rId93"/>
    <p:sldId id="806" r:id="rId94"/>
    <p:sldId id="901" r:id="rId95"/>
    <p:sldId id="902" r:id="rId96"/>
    <p:sldId id="903" r:id="rId97"/>
    <p:sldId id="907" r:id="rId98"/>
    <p:sldId id="904" r:id="rId99"/>
    <p:sldId id="905" r:id="rId100"/>
    <p:sldId id="908" r:id="rId101"/>
    <p:sldId id="909" r:id="rId102"/>
    <p:sldId id="910" r:id="rId103"/>
    <p:sldId id="911" r:id="rId104"/>
    <p:sldId id="912" r:id="rId105"/>
    <p:sldId id="913" r:id="rId106"/>
    <p:sldId id="914" r:id="rId107"/>
    <p:sldId id="915" r:id="rId108"/>
    <p:sldId id="916" r:id="rId109"/>
    <p:sldId id="917" r:id="rId110"/>
    <p:sldId id="918" r:id="rId111"/>
    <p:sldId id="919" r:id="rId112"/>
    <p:sldId id="920" r:id="rId113"/>
    <p:sldId id="921" r:id="rId114"/>
    <p:sldId id="778" r:id="rId115"/>
    <p:sldId id="824" r:id="rId116"/>
    <p:sldId id="923" r:id="rId117"/>
    <p:sldId id="924" r:id="rId118"/>
    <p:sldId id="927" r:id="rId119"/>
    <p:sldId id="928" r:id="rId120"/>
    <p:sldId id="929" r:id="rId121"/>
    <p:sldId id="925" r:id="rId122"/>
    <p:sldId id="926" r:id="rId123"/>
    <p:sldId id="550" r:id="rId12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53"/>
            <p14:sldId id="896"/>
            <p14:sldId id="875"/>
            <p14:sldId id="874"/>
            <p14:sldId id="784"/>
            <p14:sldId id="730"/>
            <p14:sldId id="786"/>
            <p14:sldId id="787"/>
            <p14:sldId id="785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898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92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778"/>
            <p14:sldId id="824"/>
            <p14:sldId id="923"/>
            <p14:sldId id="924"/>
            <p14:sldId id="927"/>
            <p14:sldId id="928"/>
            <p14:sldId id="929"/>
            <p14:sldId id="925"/>
            <p14:sldId id="92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9E60B8"/>
    <a:srgbClr val="B58900"/>
    <a:srgbClr val="EB544F"/>
    <a:srgbClr val="57B98F"/>
    <a:srgbClr val="D6A08C"/>
    <a:srgbClr val="41719C"/>
    <a:srgbClr val="025249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5"/>
    <p:restoredTop sz="96853" autoAdjust="0"/>
  </p:normalViewPr>
  <p:slideViewPr>
    <p:cSldViewPr snapToGrid="0" snapToObjects="1">
      <p:cViewPr varScale="1">
        <p:scale>
          <a:sx n="142" d="100"/>
          <a:sy n="142" d="100"/>
        </p:scale>
        <p:origin x="200" y="3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30.08.19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309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148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417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Herbstcampus Nürnberg | 3.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948815" y="3639826"/>
            <a:ext cx="7151719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583267" y="4568735"/>
            <a:ext cx="83227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i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1984584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</a:rPr>
              <a:t>TODO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SUBSCRIPTIONS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ggf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nur zeigen)</a:t>
            </a:r>
          </a:p>
        </p:txBody>
      </p:sp>
    </p:spTree>
    <p:extLst>
      <p:ext uri="{BB962C8B-B14F-4D97-AF65-F5344CB8AC3E}">
        <p14:creationId xmlns:p14="http://schemas.microsoft.com/office/powerpoint/2010/main" val="10578451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Methoden an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-Klasse entsprechen Feld-Namen im Objekt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Argumente werden als Java-Parameter übergeben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ebenfalls als Argument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für eigene Typen gebaut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Parameter an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Beispiel: Ein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für den Query-Type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7449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Beispiel: Ein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für einen eigenen Typ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151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898848" y="3944979"/>
            <a:ext cx="840924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ejs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Traut euch ☺️!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eigenen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581" y="2846535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(URL steht auf der Tafel)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SIEHE_TAFEL.ngrok.io</a:t>
            </a:r>
            <a:r>
              <a:rPr lang="de-DE" sz="2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deren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321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"nur"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Framework, kein Server o.ä.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Aussage, wie es mit JEE / Spring integriert wird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gibt aber Beispiele und weitere Projekte dafür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 und konfigurieren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komplexe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816774" y="3804770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Direktive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356703" y="4139812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implementieren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mit Schema verbinden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(einbinden sehen wir uns später an)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96F642-7314-5A42-8A3D-F4C7988786AB}"/>
              </a:ext>
            </a:extLst>
          </p:cNvPr>
          <p:cNvSpPr txBox="1"/>
          <p:nvPr/>
        </p:nvSpPr>
        <p:spPr>
          <a:xfrm>
            <a:off x="2361537" y="3935896"/>
            <a:ext cx="5820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KRITISCHE BETRACHTUNG DES SCHEMAS: welche Probleme könnte es geben?</a:t>
            </a:r>
          </a:p>
          <a:p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Was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pasit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Project.task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) wenn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task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nicht da ist? null oder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fehler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?</a:t>
            </a:r>
          </a:p>
          <a:p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Paginiierung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von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Query.projects</a:t>
            </a:r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addRating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: Was tun bei Fehlern?</a:t>
            </a:r>
          </a:p>
        </p:txBody>
      </p:sp>
    </p:spTree>
    <p:extLst>
      <p:ext uri="{BB962C8B-B14F-4D97-AF65-F5344CB8AC3E}">
        <p14:creationId xmlns:p14="http://schemas.microsoft.com/office/powerpoint/2010/main" val="382563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18447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IDE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starten oder per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sollte nach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automatisch neu starten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Playground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: http://localhost:5000/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04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localhost:5000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auch das Schema automatisch aktualisiert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Argumente kann über das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Argumente kann über das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Mircoservice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1772602" y="2915675"/>
            <a:ext cx="6360795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1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nicht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4790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6385</Words>
  <Application>Microsoft Macintosh PowerPoint</Application>
  <PresentationFormat>A4-Papier (210 x 297 mm)</PresentationFormat>
  <Paragraphs>1580</Paragraphs>
  <Slides>123</Slides>
  <Notes>46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3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Herbstcampus Nürnberg | 3. September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http://localhost:4080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GraphQL für Java-Anwendungen</vt:lpstr>
      <vt:lpstr>GraphQL für Java-Anwendungen</vt:lpstr>
      <vt:lpstr>GraphQL für Java-Anwendungen</vt:lpstr>
      <vt:lpstr>GraphQL für Java-Anwendungen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Schritt 2: Resolver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Resolver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Zusammenfassung</vt:lpstr>
      <vt:lpstr>(optional) Übung 3: Data Source implementieren</vt:lpstr>
      <vt:lpstr>(optional) Übung 3: Data Source implementieren</vt:lpstr>
      <vt:lpstr>Laufzeitverhalten: Zusammenfassung</vt:lpstr>
      <vt:lpstr>graphql-java-tools</vt:lpstr>
      <vt:lpstr>graphql-java-tools</vt:lpstr>
      <vt:lpstr>graphql-java-tools</vt:lpstr>
      <vt:lpstr>graphql-java-tools</vt:lpstr>
      <vt:lpstr>graphql-java-tools</vt:lpstr>
      <vt:lpstr>graphql-java-tools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1002</cp:revision>
  <cp:lastPrinted>2019-06-21T09:44:17Z</cp:lastPrinted>
  <dcterms:created xsi:type="dcterms:W3CDTF">2016-03-28T15:59:53Z</dcterms:created>
  <dcterms:modified xsi:type="dcterms:W3CDTF">2019-08-30T12:17:17Z</dcterms:modified>
</cp:coreProperties>
</file>